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55620-73C5-4AC5-95F6-5FD372FA4042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773B5-BBC4-48E3-A9B7-A88BB77E75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773B5-BBC4-48E3-A9B7-A88BB77E751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51520" y="260648"/>
            <a:ext cx="8640960" cy="6336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51520" y="260648"/>
            <a:ext cx="8640960" cy="6336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FC84D-D5C1-428C-B9DD-86B988DA9A57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4758C-51FE-4F65-997B-3D609BD65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900/tatyana2q8-medvedeva.126/0_5355c_81195602_S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>Читаем с пчёлкой</a:t>
            </a:r>
            <a:b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>Буква </a:t>
            </a:r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>«Ч»</a:t>
            </a:r>
            <a:endParaRPr lang="ru-RU" sz="6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563888" y="548680"/>
            <a:ext cx="1904762" cy="1511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692696"/>
            <a:ext cx="4676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Рекомендации родителям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7" y="1412776"/>
            <a:ext cx="835292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Пусть ребёнок назовёт буквы, которые он видит на слайде.</a:t>
            </a:r>
          </a:p>
          <a:p>
            <a:r>
              <a:rPr lang="ru-RU" sz="2000" dirty="0" smtClean="0"/>
              <a:t>Спросите, какие звуки обозначаются этими буквами.</a:t>
            </a:r>
          </a:p>
          <a:p>
            <a:r>
              <a:rPr lang="ru-RU" sz="2000" dirty="0" smtClean="0"/>
              <a:t>Например, буквой А обозначают звук </a:t>
            </a:r>
            <a:r>
              <a:rPr lang="en-US" sz="2000" dirty="0" smtClean="0"/>
              <a:t>[</a:t>
            </a:r>
            <a:r>
              <a:rPr lang="ru-RU" sz="2000" dirty="0" smtClean="0"/>
              <a:t>а</a:t>
            </a:r>
            <a:r>
              <a:rPr lang="en-US" sz="2000" dirty="0" smtClean="0"/>
              <a:t>]</a:t>
            </a:r>
            <a:r>
              <a:rPr lang="ru-RU" sz="2000" dirty="0" smtClean="0"/>
              <a:t>. Буквой М (</a:t>
            </a:r>
            <a:r>
              <a:rPr lang="ru-RU" sz="2000" dirty="0" err="1" smtClean="0"/>
              <a:t>эм</a:t>
            </a:r>
            <a:r>
              <a:rPr lang="ru-RU" sz="2000" dirty="0" smtClean="0"/>
              <a:t>) обозначают звуки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]</a:t>
            </a:r>
            <a:r>
              <a:rPr lang="ru-RU" sz="2000" dirty="0" smtClean="0"/>
              <a:t>,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’]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Если буква синего цвета, то произносим твёрдый звук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]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Если буква зелёного цвета, произносим мягкий звук </a:t>
            </a:r>
            <a:r>
              <a:rPr lang="en-US" sz="2000" dirty="0" smtClean="0"/>
              <a:t>[</a:t>
            </a:r>
            <a:r>
              <a:rPr lang="ru-RU" sz="2000" dirty="0" smtClean="0"/>
              <a:t>м</a:t>
            </a:r>
            <a:r>
              <a:rPr lang="en-US" sz="2000" dirty="0" smtClean="0"/>
              <a:t>’]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Скажите ребёнку, что сейчас мы будем учиться читать вместе с пчёлкой.</a:t>
            </a:r>
          </a:p>
          <a:p>
            <a:r>
              <a:rPr lang="ru-RU" sz="2000" dirty="0" smtClean="0"/>
              <a:t>Первый звук нужно тянуть до тех пор, пока пчёлка не сядет на следующую букву. Второй звук произносим быстро.</a:t>
            </a:r>
          </a:p>
          <a:p>
            <a:r>
              <a:rPr lang="ru-RU" sz="2000" dirty="0" smtClean="0"/>
              <a:t>Чтобы пчёлка полетела, кликните по пчёлке левой кнопкой мышки.</a:t>
            </a:r>
          </a:p>
          <a:p>
            <a:r>
              <a:rPr lang="ru-RU" sz="2000" dirty="0" smtClean="0"/>
              <a:t>Покажите ребёнку как надо произносить звуки.</a:t>
            </a:r>
          </a:p>
          <a:p>
            <a:r>
              <a:rPr lang="ru-RU" sz="2000" dirty="0" smtClean="0"/>
              <a:t>Пусть ребёнок повторит </a:t>
            </a:r>
            <a:r>
              <a:rPr lang="ru-RU" sz="2000" smtClean="0"/>
              <a:t>за вами.</a:t>
            </a:r>
            <a:endParaRPr lang="ru-RU" sz="2000" dirty="0" smtClean="0"/>
          </a:p>
          <a:p>
            <a:r>
              <a:rPr lang="ru-RU" sz="2000" dirty="0" smtClean="0"/>
              <a:t>На 9 слайде прочитайте слоги ещё раз. Давайте задания по разному: прочитай  первый столбик, прочитай первую строчку, прочитай третий столбик, прочитай  четвёртую строчку и т. д.</a:t>
            </a:r>
          </a:p>
          <a:p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65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606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У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9570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А</a:t>
            </a: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9552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У</a:t>
            </a: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7056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О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7986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Ы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10463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О</a:t>
            </a: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132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Ы</a:t>
            </a: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5998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Э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Ч</a:t>
            </a:r>
            <a:endParaRPr lang="ru-RU" sz="6000" b="1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6864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Ч</a:t>
            </a:r>
            <a:endParaRPr lang="ru-RU" sz="6000" b="1" dirty="0">
              <a:solidFill>
                <a:schemeClr val="tx2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86116" y="5357826"/>
            <a:ext cx="9517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Э</a:t>
            </a:r>
            <a:r>
              <a:rPr lang="ru-RU" sz="5400" b="1" dirty="0" smtClean="0">
                <a:solidFill>
                  <a:schemeClr val="tx2"/>
                </a:solidFill>
              </a:rPr>
              <a:t>Ч</a:t>
            </a:r>
            <a:endParaRPr lang="ru-RU" sz="54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0310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И</a:t>
            </a:r>
            <a:r>
              <a:rPr lang="ru-RU" sz="5400" b="1" dirty="0" smtClean="0">
                <a:solidFill>
                  <a:schemeClr val="tx2"/>
                </a:solidFill>
              </a:rPr>
              <a:t>Ч</a:t>
            </a:r>
            <a:endParaRPr lang="ru-RU" sz="5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Ч</a:t>
            </a:r>
            <a:endParaRPr lang="ru-RU" sz="60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5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Ч</a:t>
            </a:r>
            <a:endParaRPr lang="ru-RU" sz="6000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7056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О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9989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</a:rPr>
              <a:t>Ч</a:t>
            </a:r>
            <a:r>
              <a:rPr lang="ru-RU" sz="5400" b="1" dirty="0" smtClean="0">
                <a:solidFill>
                  <a:srgbClr val="FF0000"/>
                </a:solidFill>
              </a:rPr>
              <a:t>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0470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</a:rPr>
              <a:t>Ч</a:t>
            </a:r>
            <a:r>
              <a:rPr lang="ru-RU" sz="5400" b="1" dirty="0" smtClean="0">
                <a:solidFill>
                  <a:srgbClr val="FF0000"/>
                </a:solidFill>
              </a:rPr>
              <a:t>О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Ч</a:t>
            </a:r>
            <a:endParaRPr lang="ru-RU" sz="60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606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У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86104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Ч</a:t>
            </a:r>
            <a:endParaRPr lang="ru-RU" sz="6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6864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9573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</a:rPr>
              <a:t>Ч</a:t>
            </a:r>
            <a:r>
              <a:rPr lang="ru-RU" sz="5400" b="1" dirty="0" smtClean="0">
                <a:solidFill>
                  <a:srgbClr val="FF0000"/>
                </a:solidFill>
              </a:rPr>
              <a:t>У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0310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Ч</a:t>
            </a:r>
            <a:r>
              <a:rPr lang="ru-RU" sz="5400" b="1" dirty="0" smtClean="0">
                <a:solidFill>
                  <a:srgbClr val="FF0000"/>
                </a:solidFill>
              </a:rPr>
              <a:t>И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Ч</a:t>
            </a:r>
            <a:endParaRPr lang="ru-RU" sz="60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1700808"/>
            <a:ext cx="5998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Э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1124744"/>
            <a:ext cx="1043147" cy="827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298" y="3857628"/>
            <a:ext cx="622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Ч</a:t>
            </a:r>
            <a:endParaRPr lang="ru-RU" sz="6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3789040"/>
            <a:ext cx="6864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411760" y="3212976"/>
            <a:ext cx="1043147" cy="827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5373216"/>
            <a:ext cx="9525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</a:rPr>
              <a:t>Ч</a:t>
            </a:r>
            <a:r>
              <a:rPr lang="ru-RU" sz="5400" b="1" dirty="0" smtClean="0">
                <a:solidFill>
                  <a:srgbClr val="FF0000"/>
                </a:solidFill>
              </a:rPr>
              <a:t>Э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5373216"/>
            <a:ext cx="10310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Ч</a:t>
            </a:r>
            <a:r>
              <a:rPr lang="ru-RU" sz="5400" b="1" dirty="0" smtClean="0">
                <a:solidFill>
                  <a:srgbClr val="FF0000"/>
                </a:solidFill>
              </a:rPr>
              <a:t>И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411 C 0.01198 -0.00995 0.01979 -0.01734 0.03108 -0.01896 C 0.03542 -0.01943 0.03993 -0.02012 0.04427 -0.02058 C 0.06042 -0.03099 0.0651 -0.03445 0.08542 -0.03654 C 0.10573 -0.04301 0.1283 -0.04347 0.14931 -0.04602 C 0.16163 -0.04763 0.17326 -0.0511 0.18559 -0.05226 C 0.21128 -0.0518 0.23715 -0.05226 0.26285 -0.05087 C 0.27622 -0.05018 0.28906 -0.03746 0.30052 -0.03168 C 0.31233 -0.0259 0.32708 -0.02266 0.33993 -0.02058 C 0.35 -0.01711 0.3533 -0.02058 0.36128 -0.01249 C 0.3658 -0.00023 0.3592 -0.01596 0.36788 -0.00301 C 0.37153 0.00231 0.37083 0.0074 0.37622 0.01318 " pathEditMode="relative" rAng="0" ptsTypes="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124744"/>
            <a:ext cx="10421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1760" y="1124744"/>
            <a:ext cx="10366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Э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492896"/>
            <a:ext cx="1142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О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2492896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3933056"/>
            <a:ext cx="10416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У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3933056"/>
            <a:ext cx="10421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5373216"/>
            <a:ext cx="12362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Ы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373216"/>
            <a:ext cx="11424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О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1124744"/>
            <a:ext cx="10887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72330" y="1071546"/>
            <a:ext cx="10374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Э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2564904"/>
            <a:ext cx="1143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О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2280" y="2564904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24128" y="4005064"/>
            <a:ext cx="10438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У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6296" y="4005064"/>
            <a:ext cx="10887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24128" y="5373216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Ч</a:t>
            </a:r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4288" y="5373216"/>
            <a:ext cx="1143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Ч</a:t>
            </a:r>
            <a:r>
              <a:rPr lang="ru-RU" sz="6000" b="1" smtClean="0">
                <a:solidFill>
                  <a:srgbClr val="FF0000"/>
                </a:solidFill>
              </a:rPr>
              <a:t>О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18" name="Рисунок 17" descr="0_5355c_81195602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563888" y="548680"/>
            <a:ext cx="1904762" cy="1511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373" y="1268760"/>
            <a:ext cx="8845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Пчёлка  -</a:t>
            </a:r>
          </a:p>
          <a:p>
            <a:r>
              <a:rPr lang="ru-RU" dirty="0" smtClean="0"/>
              <a:t> </a:t>
            </a:r>
            <a:r>
              <a:rPr lang="ru-RU" u="sng" dirty="0" smtClean="0">
                <a:hlinkClick r:id="rId3"/>
              </a:rPr>
              <a:t>http://img-fotki.yandex.ru/get/5900/tatyana2q8-medvedeva.126/0_5355c_81195602_S.jpg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771800" y="548680"/>
            <a:ext cx="3541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Используемые источники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235</Words>
  <Application>Microsoft Office PowerPoint</Application>
  <PresentationFormat>Экран (4:3)</PresentationFormat>
  <Paragraphs>78</Paragraphs>
  <Slides>10</Slides>
  <Notes>10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Читаем с пчёлкой Буква «Ч»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Читаем с пчёлкой (буква М)</dc:title>
  <dc:creator>oxana</dc:creator>
  <cp:lastModifiedBy>Анна</cp:lastModifiedBy>
  <cp:revision>31</cp:revision>
  <dcterms:created xsi:type="dcterms:W3CDTF">2012-08-13T12:32:19Z</dcterms:created>
  <dcterms:modified xsi:type="dcterms:W3CDTF">2019-04-25T12:58:07Z</dcterms:modified>
</cp:coreProperties>
</file>